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0784" y="616268"/>
            <a:ext cx="7575233" cy="38657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11"/>
              </a:lnSpc>
              <a:buNone/>
            </a:pPr>
            <a:r>
              <a:rPr lang="en-US" sz="608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Revitalizing Fashion Engagement for Gen Z</a:t>
            </a:r>
            <a:endParaRPr lang="en-US" sz="6089" dirty="0"/>
          </a:p>
        </p:txBody>
      </p:sp>
      <p:sp>
        <p:nvSpPr>
          <p:cNvPr id="6" name="Text 2"/>
          <p:cNvSpPr/>
          <p:nvPr/>
        </p:nvSpPr>
        <p:spPr>
          <a:xfrm>
            <a:off x="6270784" y="4818102"/>
            <a:ext cx="7575233" cy="21509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4"/>
              </a:lnSpc>
              <a:buNone/>
            </a:pPr>
            <a:r>
              <a:rPr lang="en-US" sz="176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Myntra, a leading e-commerce platform in India, is facing the challenge of engaging Gen Z consumers in the ever-evolving landscape of fast fashion. This demographic craves interactive, personalized experiences and seeks deeper connections with brands. This presentation outlines a strategic approach to address these needs, leveraging social media integration and innovative features to elevate Myntra's platform and drive customer loyalty.</a:t>
            </a:r>
            <a:endParaRPr lang="en-US" sz="1765" dirty="0"/>
          </a:p>
        </p:txBody>
      </p:sp>
      <p:sp>
        <p:nvSpPr>
          <p:cNvPr id="7" name="Shape 3"/>
          <p:cNvSpPr/>
          <p:nvPr/>
        </p:nvSpPr>
        <p:spPr>
          <a:xfrm>
            <a:off x="6270784" y="7237928"/>
            <a:ext cx="358497" cy="358497"/>
          </a:xfrm>
          <a:prstGeom prst="roundRect">
            <a:avLst>
              <a:gd name="adj" fmla="val 255039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04" y="7245548"/>
            <a:ext cx="343257" cy="3432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41319" y="7221141"/>
            <a:ext cx="1813322" cy="3921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88"/>
              </a:lnSpc>
              <a:buNone/>
            </a:pPr>
            <a:r>
              <a:rPr lang="en-US" sz="2206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Jhanvi Jain</a:t>
            </a:r>
            <a:endParaRPr lang="en-US" sz="2206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32473"/>
            <a:ext cx="1057929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Problem: Declining Engagement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1894880"/>
            <a:ext cx="130428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Despite the popularity of online shopping, Gen Z consumers are increasingly disengaged with traditional e-commerce platforms. They seek authentic experiences, personalized recommendations, and real-time interactions with brands and fellow fashion enthusiasts. Traditional browsing and purchasing methods fall short of meeting these expectations, leading to a decline in user engagement and ultimately, brand loyalty.</a:t>
            </a:r>
            <a:endParaRPr lang="en-US" sz="1786" dirty="0"/>
          </a:p>
        </p:txBody>
      </p:sp>
      <p:sp>
        <p:nvSpPr>
          <p:cNvPr id="6" name="Shape 3"/>
          <p:cNvSpPr/>
          <p:nvPr/>
        </p:nvSpPr>
        <p:spPr>
          <a:xfrm>
            <a:off x="793790" y="3856792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7504" y="3941802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3856792"/>
            <a:ext cx="361759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Social Interaction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4347210"/>
            <a:ext cx="56709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 of features that foster social interaction and community building, leading to a passive browsing experience.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7428667" y="3856792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7139" y="3941802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8165783" y="3856792"/>
            <a:ext cx="326755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Personalization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8165783" y="4347210"/>
            <a:ext cx="56709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personalization options and recommendations, resulting in an impersonal and generic shopping experience.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793790" y="5917883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52976" y="6002893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530906" y="5917883"/>
            <a:ext cx="438316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Real-Time Experiences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530906" y="6408301"/>
            <a:ext cx="56709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Absence of live events, exclusive product launches, or interactive content that creates a sense of excitement and immediacy.</a:t>
            </a:r>
            <a:endParaRPr lang="en-US" sz="1786" dirty="0"/>
          </a:p>
        </p:txBody>
      </p:sp>
      <p:sp>
        <p:nvSpPr>
          <p:cNvPr id="18" name="Shape 15"/>
          <p:cNvSpPr/>
          <p:nvPr/>
        </p:nvSpPr>
        <p:spPr>
          <a:xfrm>
            <a:off x="7428667" y="5917883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71303" y="6002893"/>
            <a:ext cx="22490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7"/>
          <p:cNvSpPr/>
          <p:nvPr/>
        </p:nvSpPr>
        <p:spPr>
          <a:xfrm>
            <a:off x="8165783" y="5917883"/>
            <a:ext cx="473964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Missed Opportunities for Content</a:t>
            </a:r>
            <a:endParaRPr lang="en-US" sz="2233" dirty="0"/>
          </a:p>
        </p:txBody>
      </p:sp>
      <p:sp>
        <p:nvSpPr>
          <p:cNvPr id="21" name="Text 18"/>
          <p:cNvSpPr/>
          <p:nvPr/>
        </p:nvSpPr>
        <p:spPr>
          <a:xfrm>
            <a:off x="8165783" y="6408301"/>
            <a:ext cx="56709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opportunities to share user-generated content, such as outfit inspiration and styling tips, leading to a lack of engagement and brand advocacy.</a:t>
            </a:r>
            <a:endParaRPr lang="en-US" sz="1786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448395"/>
            <a:ext cx="1261919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Impact: Lost Revenue and Brand Loyalty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2610803"/>
            <a:ext cx="130428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consequences of declining engagement are significant for Myntra. Reduced app visits, lower conversion rates, and a weakened brand image can result in lost revenue and market share. Moreover, the lack of a vibrant community and authentic connections with Gen Z can hinder brand loyalty and hinder future growth.</a:t>
            </a:r>
            <a:endParaRPr lang="en-US" sz="1786" dirty="0"/>
          </a:p>
        </p:txBody>
      </p:sp>
      <p:sp>
        <p:nvSpPr>
          <p:cNvPr id="6" name="Text 3"/>
          <p:cNvSpPr/>
          <p:nvPr/>
        </p:nvSpPr>
        <p:spPr>
          <a:xfrm>
            <a:off x="793790" y="4181475"/>
            <a:ext cx="3386852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Conversion Rates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4762619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lack of engaging content and interactive features leads to lower conversion rates as users are less inclined to purchase items on the platform.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App Visits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are less likely to return to the app for browsing or purchasing, leading to decreased user retention and engagement.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9872067" y="4181475"/>
            <a:ext cx="345578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Weakened Brand Image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lack of innovation and social interaction contributes to a stale and uninspiring brand image, making it less appealing to younger generations.</a:t>
            </a:r>
            <a:endParaRPr lang="en-US" sz="1786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52654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65496" y="436602"/>
            <a:ext cx="8206621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07"/>
              </a:lnSpc>
              <a:buNone/>
            </a:pPr>
            <a:r>
              <a:rPr lang="en-US" sz="312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Solution: Social Shopping Integration</a:t>
            </a:r>
            <a:endParaRPr lang="en-US" sz="3126" dirty="0"/>
          </a:p>
        </p:txBody>
      </p:sp>
      <p:sp>
        <p:nvSpPr>
          <p:cNvPr id="5" name="Text 2"/>
          <p:cNvSpPr/>
          <p:nvPr/>
        </p:nvSpPr>
        <p:spPr>
          <a:xfrm>
            <a:off x="2065496" y="1250275"/>
            <a:ext cx="10499288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Myntra needs to implement a comprehensive social shopping strategy that integrates social media functionalities and user-generated content. This will transform the shopping experience into an interactive, engaging, and personalized platform that resonates with Gen Z's preferences.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2287786" y="1937028"/>
            <a:ext cx="31671" cy="6479024"/>
          </a:xfrm>
          <a:prstGeom prst="roundRect">
            <a:avLst>
              <a:gd name="adj" fmla="val 225603"/>
            </a:avLst>
          </a:prstGeom>
          <a:solidFill>
            <a:srgbClr val="552C86"/>
          </a:solidFill>
          <a:ln/>
        </p:spPr>
      </p:sp>
      <p:sp>
        <p:nvSpPr>
          <p:cNvPr id="7" name="Shape 4"/>
          <p:cNvSpPr/>
          <p:nvPr/>
        </p:nvSpPr>
        <p:spPr>
          <a:xfrm>
            <a:off x="2482215" y="2278380"/>
            <a:ext cx="555665" cy="31671"/>
          </a:xfrm>
          <a:prstGeom prst="roundRect">
            <a:avLst>
              <a:gd name="adj" fmla="val 225603"/>
            </a:avLst>
          </a:prstGeom>
          <a:solidFill>
            <a:srgbClr val="552C86"/>
          </a:solidFill>
          <a:ln/>
        </p:spPr>
      </p:sp>
      <p:sp>
        <p:nvSpPr>
          <p:cNvPr id="8" name="Shape 5"/>
          <p:cNvSpPr/>
          <p:nvPr/>
        </p:nvSpPr>
        <p:spPr>
          <a:xfrm>
            <a:off x="2125028" y="2115622"/>
            <a:ext cx="357188" cy="357188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260640" y="2175153"/>
            <a:ext cx="85963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75"/>
              </a:lnSpc>
              <a:buNone/>
            </a:pPr>
            <a:r>
              <a:rPr lang="en-US" sz="18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176826" y="2095738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Video</a:t>
            </a:r>
            <a:endParaRPr lang="en-US" sz="1563" dirty="0"/>
          </a:p>
        </p:txBody>
      </p:sp>
      <p:sp>
        <p:nvSpPr>
          <p:cNvPr id="11" name="Text 8"/>
          <p:cNvSpPr/>
          <p:nvPr/>
        </p:nvSpPr>
        <p:spPr>
          <a:xfrm>
            <a:off x="3176826" y="2438995"/>
            <a:ext cx="9387959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live video for interactive fashion shows, product launches, and influencer collaborations. These events can be used for real-time shopping, Q&amp;A sessions, and exclusive offers, fostering a sense of community and excitement.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2482215" y="3605927"/>
            <a:ext cx="555665" cy="31671"/>
          </a:xfrm>
          <a:prstGeom prst="roundRect">
            <a:avLst>
              <a:gd name="adj" fmla="val 225603"/>
            </a:avLst>
          </a:prstGeom>
          <a:solidFill>
            <a:srgbClr val="552C86"/>
          </a:solidFill>
          <a:ln/>
        </p:spPr>
      </p:sp>
      <p:sp>
        <p:nvSpPr>
          <p:cNvPr id="13" name="Shape 10"/>
          <p:cNvSpPr/>
          <p:nvPr/>
        </p:nvSpPr>
        <p:spPr>
          <a:xfrm>
            <a:off x="2125028" y="3443168"/>
            <a:ext cx="357188" cy="357188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235994" y="3502700"/>
            <a:ext cx="135255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75"/>
              </a:lnSpc>
              <a:buNone/>
            </a:pPr>
            <a:r>
              <a:rPr lang="en-US" sz="18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75" dirty="0"/>
          </a:p>
        </p:txBody>
      </p:sp>
      <p:sp>
        <p:nvSpPr>
          <p:cNvPr id="15" name="Text 12"/>
          <p:cNvSpPr/>
          <p:nvPr/>
        </p:nvSpPr>
        <p:spPr>
          <a:xfrm>
            <a:off x="3176826" y="3423285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Wardrobe</a:t>
            </a:r>
            <a:endParaRPr lang="en-US" sz="1563" dirty="0"/>
          </a:p>
        </p:txBody>
      </p:sp>
      <p:sp>
        <p:nvSpPr>
          <p:cNvPr id="16" name="Text 13"/>
          <p:cNvSpPr/>
          <p:nvPr/>
        </p:nvSpPr>
        <p:spPr>
          <a:xfrm>
            <a:off x="3176826" y="3766542"/>
            <a:ext cx="9387959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 users to create and share virtual wardrobes, allowing them to showcase their style, get feedback, and discover new styling options. This feature promotes user-generated content and encourages social interaction within the app.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2482215" y="4933474"/>
            <a:ext cx="555665" cy="31671"/>
          </a:xfrm>
          <a:prstGeom prst="roundRect">
            <a:avLst>
              <a:gd name="adj" fmla="val 225603"/>
            </a:avLst>
          </a:prstGeom>
          <a:solidFill>
            <a:srgbClr val="552C86"/>
          </a:solidFill>
          <a:ln/>
        </p:spPr>
      </p:sp>
      <p:sp>
        <p:nvSpPr>
          <p:cNvPr id="18" name="Shape 15"/>
          <p:cNvSpPr/>
          <p:nvPr/>
        </p:nvSpPr>
        <p:spPr>
          <a:xfrm>
            <a:off x="2125028" y="4770715"/>
            <a:ext cx="357188" cy="357188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2236470" y="4830247"/>
            <a:ext cx="134303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75"/>
              </a:lnSpc>
              <a:buNone/>
            </a:pPr>
            <a:r>
              <a:rPr lang="en-US" sz="18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75" dirty="0"/>
          </a:p>
        </p:txBody>
      </p:sp>
      <p:sp>
        <p:nvSpPr>
          <p:cNvPr id="20" name="Text 17"/>
          <p:cNvSpPr/>
          <p:nvPr/>
        </p:nvSpPr>
        <p:spPr>
          <a:xfrm>
            <a:off x="3176826" y="4750832"/>
            <a:ext cx="2520196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Shopping Features</a:t>
            </a:r>
            <a:endParaRPr lang="en-US" sz="1563" dirty="0"/>
          </a:p>
        </p:txBody>
      </p:sp>
      <p:sp>
        <p:nvSpPr>
          <p:cNvPr id="21" name="Text 18"/>
          <p:cNvSpPr/>
          <p:nvPr/>
        </p:nvSpPr>
        <p:spPr>
          <a:xfrm>
            <a:off x="3176826" y="5094089"/>
            <a:ext cx="9387959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social sharing buttons for outfit inspiration, allowing users to share their favorite items on social media platforms. This enables social proof and encourages peer-to-peer recommendations, driving sales and brand awareness.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2482215" y="6261021"/>
            <a:ext cx="555665" cy="31671"/>
          </a:xfrm>
          <a:prstGeom prst="roundRect">
            <a:avLst>
              <a:gd name="adj" fmla="val 225603"/>
            </a:avLst>
          </a:prstGeom>
          <a:solidFill>
            <a:srgbClr val="552C86"/>
          </a:solidFill>
          <a:ln/>
        </p:spPr>
      </p:sp>
      <p:sp>
        <p:nvSpPr>
          <p:cNvPr id="23" name="Shape 20"/>
          <p:cNvSpPr/>
          <p:nvPr/>
        </p:nvSpPr>
        <p:spPr>
          <a:xfrm>
            <a:off x="2125028" y="6098262"/>
            <a:ext cx="357188" cy="357188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2224921" y="6157793"/>
            <a:ext cx="157401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75"/>
              </a:lnSpc>
              <a:buNone/>
            </a:pPr>
            <a:r>
              <a:rPr lang="en-US" sz="18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875" dirty="0"/>
          </a:p>
        </p:txBody>
      </p:sp>
      <p:sp>
        <p:nvSpPr>
          <p:cNvPr id="25" name="Text 22"/>
          <p:cNvSpPr/>
          <p:nvPr/>
        </p:nvSpPr>
        <p:spPr>
          <a:xfrm>
            <a:off x="3176826" y="6078379"/>
            <a:ext cx="208621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Marketing</a:t>
            </a:r>
            <a:endParaRPr lang="en-US" sz="1563" dirty="0"/>
          </a:p>
        </p:txBody>
      </p:sp>
      <p:sp>
        <p:nvSpPr>
          <p:cNvPr id="26" name="Text 23"/>
          <p:cNvSpPr/>
          <p:nvPr/>
        </p:nvSpPr>
        <p:spPr>
          <a:xfrm>
            <a:off x="3176826" y="6421636"/>
            <a:ext cx="9387959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Collaborate with popular fashion influencers to promote products and create engaging content that resonates with Gen Z. Influencer partnerships can drive product discovery, build brand credibility, and increase conversion rates.</a:t>
            </a:r>
            <a:endParaRPr lang="en-US" sz="1250" dirty="0"/>
          </a:p>
        </p:txBody>
      </p:sp>
      <p:sp>
        <p:nvSpPr>
          <p:cNvPr id="27" name="Shape 24"/>
          <p:cNvSpPr/>
          <p:nvPr/>
        </p:nvSpPr>
        <p:spPr>
          <a:xfrm>
            <a:off x="2482215" y="7588568"/>
            <a:ext cx="555665" cy="31671"/>
          </a:xfrm>
          <a:prstGeom prst="roundRect">
            <a:avLst>
              <a:gd name="adj" fmla="val 225603"/>
            </a:avLst>
          </a:prstGeom>
          <a:solidFill>
            <a:srgbClr val="552C86"/>
          </a:solidFill>
          <a:ln/>
        </p:spPr>
      </p:sp>
      <p:sp>
        <p:nvSpPr>
          <p:cNvPr id="28" name="Shape 25"/>
          <p:cNvSpPr/>
          <p:nvPr/>
        </p:nvSpPr>
        <p:spPr>
          <a:xfrm>
            <a:off x="2125028" y="7425809"/>
            <a:ext cx="357188" cy="357188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2236232" y="7485340"/>
            <a:ext cx="134779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75"/>
              </a:lnSpc>
              <a:buNone/>
            </a:pPr>
            <a:r>
              <a:rPr lang="en-US" sz="18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875" dirty="0"/>
          </a:p>
        </p:txBody>
      </p:sp>
      <p:sp>
        <p:nvSpPr>
          <p:cNvPr id="30" name="Text 27"/>
          <p:cNvSpPr/>
          <p:nvPr/>
        </p:nvSpPr>
        <p:spPr>
          <a:xfrm>
            <a:off x="3176826" y="7405926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Shoppable Posts</a:t>
            </a:r>
            <a:endParaRPr lang="en-US" sz="1563" dirty="0"/>
          </a:p>
        </p:txBody>
      </p:sp>
      <p:sp>
        <p:nvSpPr>
          <p:cNvPr id="31" name="Text 28"/>
          <p:cNvSpPr/>
          <p:nvPr/>
        </p:nvSpPr>
        <p:spPr>
          <a:xfrm>
            <a:off x="3176826" y="7749183"/>
            <a:ext cx="9387959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 users to purchase directly from social media platforms, making it easier to shop for products discovered through influencer collaborations and community-generated content.</a:t>
            </a:r>
            <a:endParaRPr lang="en-US" sz="1250" dirty="0"/>
          </a:p>
        </p:txBody>
      </p:sp>
      <p:pic>
        <p:nvPicPr>
          <p:cNvPr id="3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15641" y="780931"/>
            <a:ext cx="5816322" cy="566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65"/>
              </a:lnSpc>
              <a:buNone/>
            </a:pPr>
            <a:r>
              <a:rPr lang="en-US" sz="357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Feasibility and Tech Stack</a:t>
            </a:r>
            <a:endParaRPr lang="en-US" sz="3572" dirty="0"/>
          </a:p>
        </p:txBody>
      </p:sp>
      <p:sp>
        <p:nvSpPr>
          <p:cNvPr id="5" name="Text 2"/>
          <p:cNvSpPr/>
          <p:nvPr/>
        </p:nvSpPr>
        <p:spPr>
          <a:xfrm>
            <a:off x="1315641" y="1710809"/>
            <a:ext cx="11999119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Implementing these solutions is both feasible and technologically achievable. Myntra can leverage its existing infrastructure and partnerships with social media platforms to integrate these features seamlessly.</a:t>
            </a:r>
            <a:endParaRPr lang="en-US" sz="1429" dirty="0"/>
          </a:p>
        </p:txBody>
      </p:sp>
      <p:sp>
        <p:nvSpPr>
          <p:cNvPr id="6" name="Shape 3"/>
          <p:cNvSpPr/>
          <p:nvPr/>
        </p:nvSpPr>
        <p:spPr>
          <a:xfrm>
            <a:off x="1315641" y="2495431"/>
            <a:ext cx="11999119" cy="4953238"/>
          </a:xfrm>
          <a:prstGeom prst="roundRect">
            <a:avLst>
              <a:gd name="adj" fmla="val 16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323261" y="2503051"/>
            <a:ext cx="11982569" cy="523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506141" y="2619494"/>
            <a:ext cx="362700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</a:t>
            </a:r>
            <a:endParaRPr lang="en-US" sz="1429" dirty="0"/>
          </a:p>
        </p:txBody>
      </p:sp>
      <p:sp>
        <p:nvSpPr>
          <p:cNvPr id="9" name="Text 6"/>
          <p:cNvSpPr/>
          <p:nvPr/>
        </p:nvSpPr>
        <p:spPr>
          <a:xfrm>
            <a:off x="5503664" y="2619494"/>
            <a:ext cx="362319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Technology</a:t>
            </a:r>
            <a:endParaRPr lang="en-US" sz="1429" dirty="0"/>
          </a:p>
        </p:txBody>
      </p:sp>
      <p:sp>
        <p:nvSpPr>
          <p:cNvPr id="10" name="Text 7"/>
          <p:cNvSpPr/>
          <p:nvPr/>
        </p:nvSpPr>
        <p:spPr>
          <a:xfrm>
            <a:off x="9497377" y="2619494"/>
            <a:ext cx="362700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Implementation</a:t>
            </a:r>
            <a:endParaRPr lang="en-US" sz="1429" dirty="0"/>
          </a:p>
        </p:txBody>
      </p:sp>
      <p:sp>
        <p:nvSpPr>
          <p:cNvPr id="11" name="Shape 8"/>
          <p:cNvSpPr/>
          <p:nvPr/>
        </p:nvSpPr>
        <p:spPr>
          <a:xfrm>
            <a:off x="1323261" y="3026212"/>
            <a:ext cx="11982569" cy="11037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506141" y="3142655"/>
            <a:ext cx="362700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Live Video</a:t>
            </a:r>
            <a:endParaRPr lang="en-US" sz="1429" dirty="0"/>
          </a:p>
        </p:txBody>
      </p:sp>
      <p:sp>
        <p:nvSpPr>
          <p:cNvPr id="13" name="Text 10"/>
          <p:cNvSpPr/>
          <p:nvPr/>
        </p:nvSpPr>
        <p:spPr>
          <a:xfrm>
            <a:off x="5503664" y="3142655"/>
            <a:ext cx="3623191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streaming platforms (e.g., YouTube, Instagram Live)</a:t>
            </a:r>
            <a:endParaRPr lang="en-US" sz="1429" dirty="0"/>
          </a:p>
        </p:txBody>
      </p:sp>
      <p:sp>
        <p:nvSpPr>
          <p:cNvPr id="14" name="Text 11"/>
          <p:cNvSpPr/>
          <p:nvPr/>
        </p:nvSpPr>
        <p:spPr>
          <a:xfrm>
            <a:off x="9497377" y="3142655"/>
            <a:ext cx="3627001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Integration with Myntra app for live product demonstrations, fashion shows, and influencer collaborations.</a:t>
            </a:r>
            <a:endParaRPr lang="en-US" sz="1429" dirty="0"/>
          </a:p>
        </p:txBody>
      </p:sp>
      <p:sp>
        <p:nvSpPr>
          <p:cNvPr id="15" name="Shape 12"/>
          <p:cNvSpPr/>
          <p:nvPr/>
        </p:nvSpPr>
        <p:spPr>
          <a:xfrm>
            <a:off x="1323261" y="4129921"/>
            <a:ext cx="11982569" cy="11037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506141" y="4246364"/>
            <a:ext cx="362700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Virtual Wardrobe</a:t>
            </a:r>
            <a:endParaRPr lang="en-US" sz="1429" dirty="0"/>
          </a:p>
        </p:txBody>
      </p:sp>
      <p:sp>
        <p:nvSpPr>
          <p:cNvPr id="17" name="Text 14"/>
          <p:cNvSpPr/>
          <p:nvPr/>
        </p:nvSpPr>
        <p:spPr>
          <a:xfrm>
            <a:off x="5503664" y="4246364"/>
            <a:ext cx="3623191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AR/VR technology, user-generated content platforms</a:t>
            </a:r>
            <a:endParaRPr lang="en-US" sz="1429" dirty="0"/>
          </a:p>
        </p:txBody>
      </p:sp>
      <p:sp>
        <p:nvSpPr>
          <p:cNvPr id="18" name="Text 15"/>
          <p:cNvSpPr/>
          <p:nvPr/>
        </p:nvSpPr>
        <p:spPr>
          <a:xfrm>
            <a:off x="9497377" y="4246364"/>
            <a:ext cx="3627001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Development of a dedicated virtual wardrobe feature within the Myntra app, enabling users to create and share personalized outfits.</a:t>
            </a:r>
            <a:endParaRPr lang="en-US" sz="1429" dirty="0"/>
          </a:p>
        </p:txBody>
      </p:sp>
      <p:sp>
        <p:nvSpPr>
          <p:cNvPr id="19" name="Shape 16"/>
          <p:cNvSpPr/>
          <p:nvPr/>
        </p:nvSpPr>
        <p:spPr>
          <a:xfrm>
            <a:off x="1323261" y="5233630"/>
            <a:ext cx="11982569" cy="11037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1506141" y="5350073"/>
            <a:ext cx="362700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Social Sharing</a:t>
            </a:r>
            <a:endParaRPr lang="en-US" sz="1429" dirty="0"/>
          </a:p>
        </p:txBody>
      </p:sp>
      <p:sp>
        <p:nvSpPr>
          <p:cNvPr id="21" name="Text 18"/>
          <p:cNvSpPr/>
          <p:nvPr/>
        </p:nvSpPr>
        <p:spPr>
          <a:xfrm>
            <a:off x="5503664" y="5350073"/>
            <a:ext cx="362319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Social media APIs, content sharing tools</a:t>
            </a:r>
            <a:endParaRPr lang="en-US" sz="1429" dirty="0"/>
          </a:p>
        </p:txBody>
      </p:sp>
      <p:sp>
        <p:nvSpPr>
          <p:cNvPr id="22" name="Text 19"/>
          <p:cNvSpPr/>
          <p:nvPr/>
        </p:nvSpPr>
        <p:spPr>
          <a:xfrm>
            <a:off x="9497377" y="5350073"/>
            <a:ext cx="3627001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Integration of social media sharing buttons within product pages, enabling users to share their favorite items with their networks.</a:t>
            </a:r>
            <a:endParaRPr lang="en-US" sz="1429" dirty="0"/>
          </a:p>
        </p:txBody>
      </p:sp>
      <p:sp>
        <p:nvSpPr>
          <p:cNvPr id="23" name="Shape 20"/>
          <p:cNvSpPr/>
          <p:nvPr/>
        </p:nvSpPr>
        <p:spPr>
          <a:xfrm>
            <a:off x="1323261" y="6337340"/>
            <a:ext cx="11982569" cy="11037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506141" y="6453783"/>
            <a:ext cx="362700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Shoppable Posts</a:t>
            </a:r>
            <a:endParaRPr lang="en-US" sz="1429" dirty="0"/>
          </a:p>
        </p:txBody>
      </p:sp>
      <p:sp>
        <p:nvSpPr>
          <p:cNvPr id="25" name="Text 22"/>
          <p:cNvSpPr/>
          <p:nvPr/>
        </p:nvSpPr>
        <p:spPr>
          <a:xfrm>
            <a:off x="5503664" y="6453783"/>
            <a:ext cx="3623191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E-commerce platforms, social media shopping features</a:t>
            </a:r>
            <a:endParaRPr lang="en-US" sz="1429" dirty="0"/>
          </a:p>
        </p:txBody>
      </p:sp>
      <p:sp>
        <p:nvSpPr>
          <p:cNvPr id="26" name="Text 23"/>
          <p:cNvSpPr/>
          <p:nvPr/>
        </p:nvSpPr>
        <p:spPr>
          <a:xfrm>
            <a:off x="9497377" y="6453783"/>
            <a:ext cx="3627001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6"/>
              </a:lnSpc>
              <a:buNone/>
            </a:pPr>
            <a:r>
              <a:rPr lang="en-US" sz="14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Partnerships with social media platforms to enable direct purchases from social media posts.</a:t>
            </a:r>
            <a:endParaRPr lang="en-US" sz="1429" dirty="0"/>
          </a:p>
        </p:txBody>
      </p:sp>
      <p:pic>
        <p:nvPicPr>
          <p:cNvPr id="2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7241" y="620435"/>
            <a:ext cx="10998756" cy="702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35"/>
              </a:lnSpc>
              <a:buNone/>
            </a:pPr>
            <a:r>
              <a:rPr lang="en-US" sz="442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Social Shopping Integration</a:t>
            </a:r>
            <a:endParaRPr lang="en-US" sz="4428" dirty="0"/>
          </a:p>
        </p:txBody>
      </p:sp>
      <p:sp>
        <p:nvSpPr>
          <p:cNvPr id="5" name="Text 2"/>
          <p:cNvSpPr/>
          <p:nvPr/>
        </p:nvSpPr>
        <p:spPr>
          <a:xfrm>
            <a:off x="787241" y="1773079"/>
            <a:ext cx="13055918" cy="1079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Implementing a social shopping strategy will bring numerous benefits to Myntra, including increased engagement, higher conversion rates, and a stronger brand image. This approach will help Myntra stay ahead of the curve in the ever-changing landscape of e-commerce, particularly in the context of Gen Z's evolving shopping habits.</a:t>
            </a:r>
            <a:endParaRPr lang="en-US" sz="1771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1" y="3105507"/>
            <a:ext cx="562332" cy="562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7241" y="3892748"/>
            <a:ext cx="3010853" cy="702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68"/>
              </a:lnSpc>
              <a:buNone/>
            </a:pPr>
            <a:r>
              <a:rPr lang="en-US" sz="221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Engagement</a:t>
            </a:r>
            <a:endParaRPr lang="en-US" sz="2214" dirty="0"/>
          </a:p>
        </p:txBody>
      </p:sp>
      <p:sp>
        <p:nvSpPr>
          <p:cNvPr id="8" name="Text 4"/>
          <p:cNvSpPr/>
          <p:nvPr/>
        </p:nvSpPr>
        <p:spPr>
          <a:xfrm>
            <a:off x="787241" y="4730591"/>
            <a:ext cx="3010853" cy="251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Social shopping features drive user interaction, foster a sense of community, and encourage frequent app visits, leading to increased engagement and brand loyalty.</a:t>
            </a:r>
            <a:endParaRPr lang="en-US" sz="177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517" y="3105507"/>
            <a:ext cx="562332" cy="5623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35517" y="3892748"/>
            <a:ext cx="3010972" cy="702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68"/>
              </a:lnSpc>
              <a:buNone/>
            </a:pPr>
            <a:r>
              <a:rPr lang="en-US" sz="221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Conversion Rates</a:t>
            </a:r>
            <a:endParaRPr lang="en-US" sz="2214" dirty="0"/>
          </a:p>
        </p:txBody>
      </p:sp>
      <p:sp>
        <p:nvSpPr>
          <p:cNvPr id="11" name="Text 6"/>
          <p:cNvSpPr/>
          <p:nvPr/>
        </p:nvSpPr>
        <p:spPr>
          <a:xfrm>
            <a:off x="4135517" y="4730591"/>
            <a:ext cx="3010972" cy="2878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Interactive experiences, personalized recommendations, and social proof through user-generated content contribute to higher conversion rates, translating into increased sales and revenue.</a:t>
            </a:r>
            <a:endParaRPr lang="en-US" sz="177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912" y="3105507"/>
            <a:ext cx="562332" cy="5623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3912" y="3892748"/>
            <a:ext cx="3010853" cy="702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68"/>
              </a:lnSpc>
              <a:buNone/>
            </a:pPr>
            <a:r>
              <a:rPr lang="en-US" sz="221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Stronger Brand Image</a:t>
            </a:r>
            <a:endParaRPr lang="en-US" sz="2214" dirty="0"/>
          </a:p>
        </p:txBody>
      </p:sp>
      <p:sp>
        <p:nvSpPr>
          <p:cNvPr id="14" name="Text 8"/>
          <p:cNvSpPr/>
          <p:nvPr/>
        </p:nvSpPr>
        <p:spPr>
          <a:xfrm>
            <a:off x="7483912" y="4730591"/>
            <a:ext cx="3010853" cy="21588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Myntra establishes itself as a cutting-edge platform that understands and caters to Gen Z's preferences, leading to a more positive and engaging brand image.</a:t>
            </a:r>
            <a:endParaRPr lang="en-US" sz="1771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2187" y="3105507"/>
            <a:ext cx="562332" cy="56233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32187" y="3892748"/>
            <a:ext cx="3010972" cy="702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68"/>
              </a:lnSpc>
              <a:buNone/>
            </a:pPr>
            <a:r>
              <a:rPr lang="en-US" sz="221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Growth and Expansion</a:t>
            </a:r>
            <a:endParaRPr lang="en-US" sz="2214" dirty="0"/>
          </a:p>
        </p:txBody>
      </p:sp>
      <p:sp>
        <p:nvSpPr>
          <p:cNvPr id="17" name="Text 10"/>
          <p:cNvSpPr/>
          <p:nvPr/>
        </p:nvSpPr>
        <p:spPr>
          <a:xfrm>
            <a:off x="10832187" y="4730591"/>
            <a:ext cx="3010972" cy="179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34"/>
              </a:lnSpc>
              <a:buNone/>
            </a:pPr>
            <a:r>
              <a:rPr lang="en-US" sz="177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Social shopping features can attract new users and expand Myntra's reach, making it the go-to platform for Gen Z fashion enthusiasts in India.</a:t>
            </a:r>
            <a:endParaRPr lang="en-US" sz="1771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2024-06-27T12:41:30Z</dcterms:created>
  <dcterms:modified xsi:type="dcterms:W3CDTF">2024-06-27T12:41:30Z</dcterms:modified>
</cp:coreProperties>
</file>